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64BAE8-5103-4BE2-BBA7-E4A704879828}" v="560" dt="2020-10-26T16:13:48.523"/>
    <p1510:client id="{DAEA543B-CED0-4243-92DC-B76856CC3954}" v="100" dt="2020-11-03T23:03:09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eighton Laub" userId="aee64e8d22434e8d" providerId="Windows Live" clId="Web-{7364BAE8-5103-4BE2-BBA7-E4A704879828}"/>
    <pc:docChg chg="addSld modSld addMainMaster delMainMaster">
      <pc:chgData name="Creighton Laub" userId="aee64e8d22434e8d" providerId="Windows Live" clId="Web-{7364BAE8-5103-4BE2-BBA7-E4A704879828}" dt="2020-10-26T16:13:48.523" v="566" actId="20577"/>
      <pc:docMkLst>
        <pc:docMk/>
      </pc:docMkLst>
      <pc:sldChg chg="addSp delSp modSp mod setBg modClrScheme delAnim chgLayout">
        <pc:chgData name="Creighton Laub" userId="aee64e8d22434e8d" providerId="Windows Live" clId="Web-{7364BAE8-5103-4BE2-BBA7-E4A704879828}" dt="2020-10-26T16:13:48.523" v="565" actId="20577"/>
        <pc:sldMkLst>
          <pc:docMk/>
          <pc:sldMk cId="109857222" sldId="256"/>
        </pc:sldMkLst>
        <pc:spChg chg="mod">
          <ac:chgData name="Creighton Laub" userId="aee64e8d22434e8d" providerId="Windows Live" clId="Web-{7364BAE8-5103-4BE2-BBA7-E4A704879828}" dt="2020-10-26T03:27:07.154" v="68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reighton Laub" userId="aee64e8d22434e8d" providerId="Windows Live" clId="Web-{7364BAE8-5103-4BE2-BBA7-E4A704879828}" dt="2020-10-26T16:13:48.523" v="565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Creighton Laub" userId="aee64e8d22434e8d" providerId="Windows Live" clId="Web-{7364BAE8-5103-4BE2-BBA7-E4A704879828}" dt="2020-10-26T03:13:14.364" v="3"/>
          <ac:spMkLst>
            <pc:docMk/>
            <pc:sldMk cId="109857222" sldId="256"/>
            <ac:spMk id="5" creationId="{1DB043B4-68C6-45B9-82AC-A5800EADB8DB}"/>
          </ac:spMkLst>
        </pc:spChg>
        <pc:spChg chg="add del">
          <ac:chgData name="Creighton Laub" userId="aee64e8d22434e8d" providerId="Windows Live" clId="Web-{7364BAE8-5103-4BE2-BBA7-E4A704879828}" dt="2020-10-26T03:13:21.833" v="5"/>
          <ac:spMkLst>
            <pc:docMk/>
            <pc:sldMk cId="109857222" sldId="256"/>
            <ac:spMk id="7" creationId="{A8384FB5-9ADC-4DDC-881B-597D56F5B15D}"/>
          </ac:spMkLst>
        </pc:spChg>
        <pc:spChg chg="add del">
          <ac:chgData name="Creighton Laub" userId="aee64e8d22434e8d" providerId="Windows Live" clId="Web-{7364BAE8-5103-4BE2-BBA7-E4A704879828}" dt="2020-10-26T03:12:48.676" v="1"/>
          <ac:spMkLst>
            <pc:docMk/>
            <pc:sldMk cId="109857222" sldId="256"/>
            <ac:spMk id="9" creationId="{AC8EEB0F-BA72-49AC-956F-331B60FDE79E}"/>
          </ac:spMkLst>
        </pc:spChg>
        <pc:spChg chg="add del">
          <ac:chgData name="Creighton Laub" userId="aee64e8d22434e8d" providerId="Windows Live" clId="Web-{7364BAE8-5103-4BE2-BBA7-E4A704879828}" dt="2020-10-26T03:13:14.364" v="3"/>
          <ac:spMkLst>
            <pc:docMk/>
            <pc:sldMk cId="109857222" sldId="256"/>
            <ac:spMk id="10" creationId="{41AC6C06-99FE-4BA1-BC82-8406A424CD67}"/>
          </ac:spMkLst>
        </pc:spChg>
        <pc:spChg chg="add del">
          <ac:chgData name="Creighton Laub" userId="aee64e8d22434e8d" providerId="Windows Live" clId="Web-{7364BAE8-5103-4BE2-BBA7-E4A704879828}" dt="2020-10-26T03:12:48.676" v="1"/>
          <ac:spMkLst>
            <pc:docMk/>
            <pc:sldMk cId="109857222" sldId="256"/>
            <ac:spMk id="11" creationId="{228A581D-1BC9-4759-AB42-F7685630E451}"/>
          </ac:spMkLst>
        </pc:spChg>
        <pc:spChg chg="add del">
          <ac:chgData name="Creighton Laub" userId="aee64e8d22434e8d" providerId="Windows Live" clId="Web-{7364BAE8-5103-4BE2-BBA7-E4A704879828}" dt="2020-10-26T03:13:21.833" v="5"/>
          <ac:spMkLst>
            <pc:docMk/>
            <pc:sldMk cId="109857222" sldId="256"/>
            <ac:spMk id="12" creationId="{0AF57B88-1D4C-41FA-A761-EC1DD10C35CB}"/>
          </ac:spMkLst>
        </pc:spChg>
        <pc:spChg chg="add del">
          <ac:chgData name="Creighton Laub" userId="aee64e8d22434e8d" providerId="Windows Live" clId="Web-{7364BAE8-5103-4BE2-BBA7-E4A704879828}" dt="2020-10-26T03:12:48.676" v="1"/>
          <ac:spMkLst>
            <pc:docMk/>
            <pc:sldMk cId="109857222" sldId="256"/>
            <ac:spMk id="13" creationId="{87CE1C1F-C9E2-4C83-BA54-D7BC5D52165A}"/>
          </ac:spMkLst>
        </pc:spChg>
        <pc:spChg chg="add del">
          <ac:chgData name="Creighton Laub" userId="aee64e8d22434e8d" providerId="Windows Live" clId="Web-{7364BAE8-5103-4BE2-BBA7-E4A704879828}" dt="2020-10-26T03:13:21.833" v="5"/>
          <ac:spMkLst>
            <pc:docMk/>
            <pc:sldMk cId="109857222" sldId="256"/>
            <ac:spMk id="14" creationId="{D2548F45-5164-4ABB-8212-7F293FDED8D4}"/>
          </ac:spMkLst>
        </pc:spChg>
        <pc:spChg chg="add del">
          <ac:chgData name="Creighton Laub" userId="aee64e8d22434e8d" providerId="Windows Live" clId="Web-{7364BAE8-5103-4BE2-BBA7-E4A704879828}" dt="2020-10-26T03:12:48.676" v="1"/>
          <ac:spMkLst>
            <pc:docMk/>
            <pc:sldMk cId="109857222" sldId="256"/>
            <ac:spMk id="15" creationId="{831C0CFE-AC9D-4032-8A9F-36B1BA171FED}"/>
          </ac:spMkLst>
        </pc:spChg>
        <pc:spChg chg="add del">
          <ac:chgData name="Creighton Laub" userId="aee64e8d22434e8d" providerId="Windows Live" clId="Web-{7364BAE8-5103-4BE2-BBA7-E4A704879828}" dt="2020-10-26T03:13:14.364" v="3"/>
          <ac:spMkLst>
            <pc:docMk/>
            <pc:sldMk cId="109857222" sldId="256"/>
            <ac:spMk id="17" creationId="{7AEC842D-C905-4DEA-B1C3-CA51995C572A}"/>
          </ac:spMkLst>
        </pc:spChg>
        <pc:spChg chg="add del">
          <ac:chgData name="Creighton Laub" userId="aee64e8d22434e8d" providerId="Windows Live" clId="Web-{7364BAE8-5103-4BE2-BBA7-E4A704879828}" dt="2020-10-26T03:13:21.833" v="5"/>
          <ac:spMkLst>
            <pc:docMk/>
            <pc:sldMk cId="109857222" sldId="256"/>
            <ac:spMk id="18" creationId="{5E81CCFB-7BEF-4186-86FB-D09450B4D02D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19" creationId="{489B7BFD-8F45-4093-AD9C-91B15B0503D9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20" creationId="{E16C8D8F-10E9-4498-ABDB-0F923F8B6837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21" creationId="{D9DFE8A5-DCEC-4A43-B613-D62AC8C5734F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22" creationId="{1E5A83E3-8A11-4492-BB6E-F5F2240316FB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23" creationId="{5608F6B8-DDC9-422E-B241-3222341D709C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24" creationId="{033BC44A-0661-43B4-9C14-FD5963C226AE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25" creationId="{26B7664A-BE61-4A65-B937-A31E08B8B9AD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26" creationId="{331C48F7-8F88-43DC-B1A6-2967CF5AFFE4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27" creationId="{279CAF82-0ECF-42BE-8F37-F71941E5D410}"/>
          </ac:spMkLst>
        </pc:spChg>
        <pc:spChg chg="add">
          <ac:chgData name="Creighton Laub" userId="aee64e8d22434e8d" providerId="Windows Live" clId="Web-{7364BAE8-5103-4BE2-BBA7-E4A704879828}" dt="2020-10-26T03:13:21.942" v="6"/>
          <ac:spMkLst>
            <pc:docMk/>
            <pc:sldMk cId="109857222" sldId="256"/>
            <ac:spMk id="34" creationId="{14A1FA07-A873-4AB3-8D01-CFEEEA8CA495}"/>
          </ac:spMkLst>
        </pc:spChg>
        <pc:grpChg chg="add del">
          <ac:chgData name="Creighton Laub" userId="aee64e8d22434e8d" providerId="Windows Live" clId="Web-{7364BAE8-5103-4BE2-BBA7-E4A704879828}" dt="2020-10-26T03:13:14.364" v="3"/>
          <ac:grpSpMkLst>
            <pc:docMk/>
            <pc:sldMk cId="109857222" sldId="256"/>
            <ac:grpSpMk id="6" creationId="{4592A8CB-0B0A-43A5-86F4-712B0C469671}"/>
          </ac:grpSpMkLst>
        </pc:grpChg>
        <pc:grpChg chg="add">
          <ac:chgData name="Creighton Laub" userId="aee64e8d22434e8d" providerId="Windows Live" clId="Web-{7364BAE8-5103-4BE2-BBA7-E4A704879828}" dt="2020-10-26T03:13:21.942" v="6"/>
          <ac:grpSpMkLst>
            <pc:docMk/>
            <pc:sldMk cId="109857222" sldId="256"/>
            <ac:grpSpMk id="28" creationId="{FB9739EB-7F66-433D-841F-AB3CD18700B7}"/>
          </ac:grpSpMkLst>
        </pc:grpChg>
        <pc:picChg chg="add del">
          <ac:chgData name="Creighton Laub" userId="aee64e8d22434e8d" providerId="Windows Live" clId="Web-{7364BAE8-5103-4BE2-BBA7-E4A704879828}" dt="2020-10-26T03:12:48.676" v="1"/>
          <ac:picMkLst>
            <pc:docMk/>
            <pc:sldMk cId="109857222" sldId="256"/>
            <ac:picMk id="4" creationId="{C5526D89-CE23-4FDF-8F92-90CF23B3424B}"/>
          </ac:picMkLst>
        </pc:picChg>
        <pc:picChg chg="add del">
          <ac:chgData name="Creighton Laub" userId="aee64e8d22434e8d" providerId="Windows Live" clId="Web-{7364BAE8-5103-4BE2-BBA7-E4A704879828}" dt="2020-10-26T03:13:14.364" v="3"/>
          <ac:picMkLst>
            <pc:docMk/>
            <pc:sldMk cId="109857222" sldId="256"/>
            <ac:picMk id="8" creationId="{724BC754-D623-46D1-B88E-38BD81EEEAD8}"/>
          </ac:picMkLst>
        </pc:picChg>
        <pc:picChg chg="add del">
          <ac:chgData name="Creighton Laub" userId="aee64e8d22434e8d" providerId="Windows Live" clId="Web-{7364BAE8-5103-4BE2-BBA7-E4A704879828}" dt="2020-10-26T03:13:21.833" v="5"/>
          <ac:picMkLst>
            <pc:docMk/>
            <pc:sldMk cId="109857222" sldId="256"/>
            <ac:picMk id="16" creationId="{25FF9731-BC61-431F-BB83-CAAC2893C02C}"/>
          </ac:picMkLst>
        </pc:picChg>
      </pc:sldChg>
      <pc:sldChg chg="addSp delSp modSp new mod setBg">
        <pc:chgData name="Creighton Laub" userId="aee64e8d22434e8d" providerId="Windows Live" clId="Web-{7364BAE8-5103-4BE2-BBA7-E4A704879828}" dt="2020-10-26T16:06:43.240" v="530"/>
        <pc:sldMkLst>
          <pc:docMk/>
          <pc:sldMk cId="1967601952" sldId="257"/>
        </pc:sldMkLst>
        <pc:spChg chg="mod or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2" creationId="{5F28F28B-5D04-4405-B138-46F1A8A98471}"/>
          </ac:spMkLst>
        </pc:spChg>
        <pc:spChg chg="del">
          <ac:chgData name="Creighton Laub" userId="aee64e8d22434e8d" providerId="Windows Live" clId="Web-{7364BAE8-5103-4BE2-BBA7-E4A704879828}" dt="2020-10-26T03:15:53.912" v="8"/>
          <ac:spMkLst>
            <pc:docMk/>
            <pc:sldMk cId="1967601952" sldId="257"/>
            <ac:spMk id="3" creationId="{23AE63E0-2682-44B9-AD6E-EB5EF3D05243}"/>
          </ac:spMkLst>
        </pc:spChg>
        <pc:spChg chg="add del mod">
          <ac:chgData name="Creighton Laub" userId="aee64e8d22434e8d" providerId="Windows Live" clId="Web-{7364BAE8-5103-4BE2-BBA7-E4A704879828}" dt="2020-10-26T16:05:29.393" v="515"/>
          <ac:spMkLst>
            <pc:docMk/>
            <pc:sldMk cId="1967601952" sldId="257"/>
            <ac:spMk id="4" creationId="{A8FA7F5E-F1DB-403B-963A-AAAFDAC02879}"/>
          </ac:spMkLst>
        </pc:spChg>
        <pc:spChg chg="del">
          <ac:chgData name="Creighton Laub" userId="aee64e8d22434e8d" providerId="Windows Live" clId="Web-{7364BAE8-5103-4BE2-BBA7-E4A704879828}" dt="2020-10-26T03:16:44.647" v="9"/>
          <ac:spMkLst>
            <pc:docMk/>
            <pc:sldMk cId="1967601952" sldId="257"/>
            <ac:spMk id="4" creationId="{D1336F28-C8FD-4BC0-8F98-23A7172D78CA}"/>
          </ac:spMkLst>
        </pc:spChg>
        <pc:spChg chg="add del">
          <ac:chgData name="Creighton Laub" userId="aee64e8d22434e8d" providerId="Windows Live" clId="Web-{7364BAE8-5103-4BE2-BBA7-E4A704879828}" dt="2020-10-26T16:06:12.911" v="519"/>
          <ac:spMkLst>
            <pc:docMk/>
            <pc:sldMk cId="1967601952" sldId="257"/>
            <ac:spMk id="9" creationId="{7D6BF779-0B8C-4CC2-9268-9506AD0C5331}"/>
          </ac:spMkLst>
        </pc:spChg>
        <pc:spChg chg="add del">
          <ac:chgData name="Creighton Laub" userId="aee64e8d22434e8d" providerId="Windows Live" clId="Web-{7364BAE8-5103-4BE2-BBA7-E4A704879828}" dt="2020-10-26T16:06:12.911" v="519"/>
          <ac:spMkLst>
            <pc:docMk/>
            <pc:sldMk cId="1967601952" sldId="257"/>
            <ac:spMk id="10" creationId="{3A397E3E-B90C-4D82-BAAA-36F7AC6A4565}"/>
          </ac:spMkLst>
        </pc:spChg>
        <pc:spChg chg="add del">
          <ac:chgData name="Creighton Laub" userId="aee64e8d22434e8d" providerId="Windows Live" clId="Web-{7364BAE8-5103-4BE2-BBA7-E4A704879828}" dt="2020-10-26T16:05:29.362" v="514"/>
          <ac:spMkLst>
            <pc:docMk/>
            <pc:sldMk cId="1967601952" sldId="257"/>
            <ac:spMk id="18" creationId="{7D6BF779-0B8C-4CC2-9268-9506AD0C5331}"/>
          </ac:spMkLst>
        </pc:spChg>
        <pc:spChg chg="add del">
          <ac:chgData name="Creighton Laub" userId="aee64e8d22434e8d" providerId="Windows Live" clId="Web-{7364BAE8-5103-4BE2-BBA7-E4A704879828}" dt="2020-10-26T16:05:29.362" v="514"/>
          <ac:spMkLst>
            <pc:docMk/>
            <pc:sldMk cId="1967601952" sldId="257"/>
            <ac:spMk id="20" creationId="{489B7BFD-8F45-4093-AD9C-91B15B0503D9}"/>
          </ac:spMkLst>
        </pc:spChg>
        <pc:spChg chg="add del">
          <ac:chgData name="Creighton Laub" userId="aee64e8d22434e8d" providerId="Windows Live" clId="Web-{7364BAE8-5103-4BE2-BBA7-E4A704879828}" dt="2020-10-26T16:06:12.911" v="519"/>
          <ac:spMkLst>
            <pc:docMk/>
            <pc:sldMk cId="1967601952" sldId="257"/>
            <ac:spMk id="21" creationId="{8DE96824-E506-4448-8704-5EC7BF7BC51B}"/>
          </ac:spMkLst>
        </pc:spChg>
        <pc:spChg chg="add del">
          <ac:chgData name="Creighton Laub" userId="aee64e8d22434e8d" providerId="Windows Live" clId="Web-{7364BAE8-5103-4BE2-BBA7-E4A704879828}" dt="2020-10-26T16:05:29.362" v="514"/>
          <ac:spMkLst>
            <pc:docMk/>
            <pc:sldMk cId="1967601952" sldId="257"/>
            <ac:spMk id="22" creationId="{4D4C00DC-4DC6-4CD2-9E31-F17E6CEBC5A6}"/>
          </ac:spMkLst>
        </pc:spChg>
        <pc:spChg chg="add del">
          <ac:chgData name="Creighton Laub" userId="aee64e8d22434e8d" providerId="Windows Live" clId="Web-{7364BAE8-5103-4BE2-BBA7-E4A704879828}" dt="2020-10-26T16:05:29.362" v="514"/>
          <ac:spMkLst>
            <pc:docMk/>
            <pc:sldMk cId="1967601952" sldId="257"/>
            <ac:spMk id="24" creationId="{A499C65A-9B02-4D7F-BD68-CD38D880551F}"/>
          </ac:spMkLst>
        </pc:spChg>
        <pc:spChg chg="add del">
          <ac:chgData name="Creighton Laub" userId="aee64e8d22434e8d" providerId="Windows Live" clId="Web-{7364BAE8-5103-4BE2-BBA7-E4A704879828}" dt="2020-10-26T16:06:12.879" v="518"/>
          <ac:spMkLst>
            <pc:docMk/>
            <pc:sldMk cId="1967601952" sldId="257"/>
            <ac:spMk id="27" creationId="{646C2643-248E-46BC-ADB3-A5CE1206AC7A}"/>
          </ac:spMkLst>
        </pc:spChg>
        <pc:spChg chg="add del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29" creationId="{104332FF-8349-42A5-B5C8-5EE3825CE252}"/>
          </ac:spMkLst>
        </pc:spChg>
        <pc:spChg chg="add del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36" creationId="{5A0118C5-4F8D-4CF4-BADD-53FEACC6C42A}"/>
          </ac:spMkLst>
        </pc:spChg>
        <pc:spChg chg="add del">
          <ac:chgData name="Creighton Laub" userId="aee64e8d22434e8d" providerId="Windows Live" clId="Web-{7364BAE8-5103-4BE2-BBA7-E4A704879828}" dt="2020-10-26T16:06:12.879" v="518"/>
          <ac:spMkLst>
            <pc:docMk/>
            <pc:sldMk cId="1967601952" sldId="257"/>
            <ac:spMk id="37" creationId="{104332FF-8349-42A5-B5C8-5EE3825CE252}"/>
          </ac:spMkLst>
        </pc:spChg>
        <pc:spChg chg="add del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38" creationId="{F98F79A4-A6C7-4101-B1E9-27E05CB7CFA0}"/>
          </ac:spMkLst>
        </pc:spChg>
        <pc:spChg chg="add del">
          <ac:chgData name="Creighton Laub" userId="aee64e8d22434e8d" providerId="Windows Live" clId="Web-{7364BAE8-5103-4BE2-BBA7-E4A704879828}" dt="2020-10-26T16:06:12.879" v="518"/>
          <ac:spMkLst>
            <pc:docMk/>
            <pc:sldMk cId="1967601952" sldId="257"/>
            <ac:spMk id="39" creationId="{5A0118C5-4F8D-4CF4-BADD-53FEACC6C42A}"/>
          </ac:spMkLst>
        </pc:spChg>
        <pc:spChg chg="add del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40" creationId="{D11AD2AD-0BA0-4DD3-8EEA-84686A0E718C}"/>
          </ac:spMkLst>
        </pc:spChg>
        <pc:spChg chg="add del mod">
          <ac:chgData name="Creighton Laub" userId="aee64e8d22434e8d" providerId="Windows Live" clId="Web-{7364BAE8-5103-4BE2-BBA7-E4A704879828}" dt="2020-10-26T16:06:27.896" v="526"/>
          <ac:spMkLst>
            <pc:docMk/>
            <pc:sldMk cId="1967601952" sldId="257"/>
            <ac:spMk id="42" creationId="{1EC3BC45-6F02-4502-A994-39837235D5DC}"/>
          </ac:spMkLst>
        </pc:spChg>
        <pc:spChg chg="add del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43" creationId="{79AFCB35-9C04-4524-A0B1-57FF6865D013}"/>
          </ac:spMkLst>
        </pc:spChg>
        <pc:spChg chg="add del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44" creationId="{9E5C5460-229E-46C8-A712-CC317985420F}"/>
          </ac:spMkLst>
        </pc:spChg>
        <pc:spChg chg="add del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47" creationId="{83C8019B-3985-409B-9B87-494B974EE9A2}"/>
          </ac:spMkLst>
        </pc:spChg>
        <pc:spChg chg="add del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51" creationId="{B85A4DB3-61AA-49A1-85A9-B3397CD519AB}"/>
          </ac:spMkLst>
        </pc:spChg>
        <pc:spChg chg="ad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70" creationId="{7D6BF779-0B8C-4CC2-9268-9506AD0C5331}"/>
          </ac:spMkLst>
        </pc:spChg>
        <pc:spChg chg="ad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72" creationId="{489B7BFD-8F45-4093-AD9C-91B15B0503D9}"/>
          </ac:spMkLst>
        </pc:spChg>
        <pc:spChg chg="ad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74" creationId="{498F8FF6-43B4-494A-AF8F-123A4983EDF7}"/>
          </ac:spMkLst>
        </pc:spChg>
        <pc:spChg chg="ad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80" creationId="{76C5E6D3-976B-41A7-B008-5BB4ADF444D2}"/>
          </ac:spMkLst>
        </pc:spChg>
        <pc:spChg chg="ad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82" creationId="{5AFEC601-A132-47EE-B0C2-B38ACD9FCE6F}"/>
          </ac:spMkLst>
        </pc:spChg>
        <pc:spChg chg="ad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84" creationId="{279CAF82-0ECF-42BE-8F37-F71941E5D410}"/>
          </ac:spMkLst>
        </pc:spChg>
        <pc:spChg chg="ad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86" creationId="{2A8D3863-50D5-4235-9082-36776BF4F05F}"/>
          </ac:spMkLst>
        </pc:spChg>
        <pc:spChg chg="ad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95" creationId="{033BC44A-0661-43B4-9C14-FD5963C226AE}"/>
          </ac:spMkLst>
        </pc:spChg>
        <pc:spChg chg="add">
          <ac:chgData name="Creighton Laub" userId="aee64e8d22434e8d" providerId="Windows Live" clId="Web-{7364BAE8-5103-4BE2-BBA7-E4A704879828}" dt="2020-10-26T16:06:43.240" v="530"/>
          <ac:spMkLst>
            <pc:docMk/>
            <pc:sldMk cId="1967601952" sldId="257"/>
            <ac:spMk id="97" creationId="{E9306212-88FA-45BF-ABA3-1454AC42D900}"/>
          </ac:spMkLst>
        </pc:spChg>
        <pc:grpChg chg="add del">
          <ac:chgData name="Creighton Laub" userId="aee64e8d22434e8d" providerId="Windows Live" clId="Web-{7364BAE8-5103-4BE2-BBA7-E4A704879828}" dt="2020-10-26T16:06:12.911" v="519"/>
          <ac:grpSpMkLst>
            <pc:docMk/>
            <pc:sldMk cId="1967601952" sldId="257"/>
            <ac:grpSpMk id="8" creationId="{8A351602-3772-4279-B0D3-A523F6F6EAB3}"/>
          </ac:grpSpMkLst>
        </pc:grpChg>
        <pc:grpChg chg="add del">
          <ac:chgData name="Creighton Laub" userId="aee64e8d22434e8d" providerId="Windows Live" clId="Web-{7364BAE8-5103-4BE2-BBA7-E4A704879828}" dt="2020-10-26T16:05:29.362" v="514"/>
          <ac:grpSpMkLst>
            <pc:docMk/>
            <pc:sldMk cId="1967601952" sldId="257"/>
            <ac:grpSpMk id="11" creationId="{8A351602-3772-4279-B0D3-A523F6F6EAB3}"/>
          </ac:grpSpMkLst>
        </pc:grpChg>
        <pc:grpChg chg="add del">
          <ac:chgData name="Creighton Laub" userId="aee64e8d22434e8d" providerId="Windows Live" clId="Web-{7364BAE8-5103-4BE2-BBA7-E4A704879828}" dt="2020-10-26T16:06:12.911" v="519"/>
          <ac:grpSpMkLst>
            <pc:docMk/>
            <pc:sldMk cId="1967601952" sldId="257"/>
            <ac:grpSpMk id="17" creationId="{33F35CE5-6CA7-4309-88BC-D7436FD3AB56}"/>
          </ac:grpSpMkLst>
        </pc:grpChg>
        <pc:grpChg chg="add del">
          <ac:chgData name="Creighton Laub" userId="aee64e8d22434e8d" providerId="Windows Live" clId="Web-{7364BAE8-5103-4BE2-BBA7-E4A704879828}" dt="2020-10-26T16:06:12.879" v="518"/>
          <ac:grpSpMkLst>
            <pc:docMk/>
            <pc:sldMk cId="1967601952" sldId="257"/>
            <ac:grpSpMk id="25" creationId="{8997F1B7-1EE7-4EA5-A5A4-866F9A810C9F}"/>
          </ac:grpSpMkLst>
        </pc:grpChg>
        <pc:grpChg chg="add del">
          <ac:chgData name="Creighton Laub" userId="aee64e8d22434e8d" providerId="Windows Live" clId="Web-{7364BAE8-5103-4BE2-BBA7-E4A704879828}" dt="2020-10-26T16:05:29.362" v="514"/>
          <ac:grpSpMkLst>
            <pc:docMk/>
            <pc:sldMk cId="1967601952" sldId="257"/>
            <ac:grpSpMk id="26" creationId="{66FB5A75-BDE2-4F12-A95B-C48788A7685C}"/>
          </ac:grpSpMkLst>
        </pc:grpChg>
        <pc:grpChg chg="add del">
          <ac:chgData name="Creighton Laub" userId="aee64e8d22434e8d" providerId="Windows Live" clId="Web-{7364BAE8-5103-4BE2-BBA7-E4A704879828}" dt="2020-10-26T16:06:43.240" v="530"/>
          <ac:grpSpMkLst>
            <pc:docMk/>
            <pc:sldMk cId="1967601952" sldId="257"/>
            <ac:grpSpMk id="28" creationId="{8997F1B7-1EE7-4EA5-A5A4-866F9A810C9F}"/>
          </ac:grpSpMkLst>
        </pc:grpChg>
        <pc:grpChg chg="add del">
          <ac:chgData name="Creighton Laub" userId="aee64e8d22434e8d" providerId="Windows Live" clId="Web-{7364BAE8-5103-4BE2-BBA7-E4A704879828}" dt="2020-10-26T16:05:29.362" v="514"/>
          <ac:grpSpMkLst>
            <pc:docMk/>
            <pc:sldMk cId="1967601952" sldId="257"/>
            <ac:grpSpMk id="30" creationId="{1F4896D7-5AD0-4505-BCCD-82262CFEE2E1}"/>
          </ac:grpSpMkLst>
        </pc:grpChg>
        <pc:grpChg chg="add del">
          <ac:chgData name="Creighton Laub" userId="aee64e8d22434e8d" providerId="Windows Live" clId="Web-{7364BAE8-5103-4BE2-BBA7-E4A704879828}" dt="2020-10-26T16:06:12.879" v="518"/>
          <ac:grpSpMkLst>
            <pc:docMk/>
            <pc:sldMk cId="1967601952" sldId="257"/>
            <ac:grpSpMk id="41" creationId="{B894EFA8-F425-4D19-A94B-445388B31E20}"/>
          </ac:grpSpMkLst>
        </pc:grpChg>
        <pc:grpChg chg="add del">
          <ac:chgData name="Creighton Laub" userId="aee64e8d22434e8d" providerId="Windows Live" clId="Web-{7364BAE8-5103-4BE2-BBA7-E4A704879828}" dt="2020-10-26T16:06:12.879" v="518"/>
          <ac:grpSpMkLst>
            <pc:docMk/>
            <pc:sldMk cId="1967601952" sldId="257"/>
            <ac:grpSpMk id="45" creationId="{C28CAB86-AA69-4EF8-A4E2-4E020497D0BB}"/>
          </ac:grpSpMkLst>
        </pc:grpChg>
        <pc:grpChg chg="add del">
          <ac:chgData name="Creighton Laub" userId="aee64e8d22434e8d" providerId="Windows Live" clId="Web-{7364BAE8-5103-4BE2-BBA7-E4A704879828}" dt="2020-10-26T16:06:12.879" v="518"/>
          <ac:grpSpMkLst>
            <pc:docMk/>
            <pc:sldMk cId="1967601952" sldId="257"/>
            <ac:grpSpMk id="49" creationId="{617CAA5F-37E3-4DF6-9DD0-68A40D21611B}"/>
          </ac:grpSpMkLst>
        </pc:grpChg>
        <pc:grpChg chg="add del">
          <ac:chgData name="Creighton Laub" userId="aee64e8d22434e8d" providerId="Windows Live" clId="Web-{7364BAE8-5103-4BE2-BBA7-E4A704879828}" dt="2020-10-26T16:06:43.240" v="530"/>
          <ac:grpSpMkLst>
            <pc:docMk/>
            <pc:sldMk cId="1967601952" sldId="257"/>
            <ac:grpSpMk id="53" creationId="{0C156BF8-7FF7-440F-BE2B-417DFFE8BFA5}"/>
          </ac:grpSpMkLst>
        </pc:grpChg>
        <pc:grpChg chg="add del">
          <ac:chgData name="Creighton Laub" userId="aee64e8d22434e8d" providerId="Windows Live" clId="Web-{7364BAE8-5103-4BE2-BBA7-E4A704879828}" dt="2020-10-26T16:06:12.879" v="518"/>
          <ac:grpSpMkLst>
            <pc:docMk/>
            <pc:sldMk cId="1967601952" sldId="257"/>
            <ac:grpSpMk id="56" creationId="{582A903B-6B78-4F0A-B7C9-3D80499020B8}"/>
          </ac:grpSpMkLst>
        </pc:grpChg>
        <pc:grpChg chg="add">
          <ac:chgData name="Creighton Laub" userId="aee64e8d22434e8d" providerId="Windows Live" clId="Web-{7364BAE8-5103-4BE2-BBA7-E4A704879828}" dt="2020-10-26T16:06:43.240" v="530"/>
          <ac:grpSpMkLst>
            <pc:docMk/>
            <pc:sldMk cId="1967601952" sldId="257"/>
            <ac:grpSpMk id="63" creationId="{8A351602-3772-4279-B0D3-A523F6F6EAB3}"/>
          </ac:grpSpMkLst>
        </pc:grpChg>
        <pc:grpChg chg="add">
          <ac:chgData name="Creighton Laub" userId="aee64e8d22434e8d" providerId="Windows Live" clId="Web-{7364BAE8-5103-4BE2-BBA7-E4A704879828}" dt="2020-10-26T16:06:43.240" v="530"/>
          <ac:grpSpMkLst>
            <pc:docMk/>
            <pc:sldMk cId="1967601952" sldId="257"/>
            <ac:grpSpMk id="76" creationId="{33574554-84CF-4FF0-B1BF-553245CC652C}"/>
          </ac:grpSpMkLst>
        </pc:grpChg>
        <pc:grpChg chg="add">
          <ac:chgData name="Creighton Laub" userId="aee64e8d22434e8d" providerId="Windows Live" clId="Web-{7364BAE8-5103-4BE2-BBA7-E4A704879828}" dt="2020-10-26T16:06:43.240" v="530"/>
          <ac:grpSpMkLst>
            <pc:docMk/>
            <pc:sldMk cId="1967601952" sldId="257"/>
            <ac:grpSpMk id="88" creationId="{FB9739EB-7F66-433D-841F-AB3CD18700B7}"/>
          </ac:grpSpMkLst>
        </pc:grpChg>
        <pc:picChg chg="add del mod ord">
          <ac:chgData name="Creighton Laub" userId="aee64e8d22434e8d" providerId="Windows Live" clId="Web-{7364BAE8-5103-4BE2-BBA7-E4A704879828}" dt="2020-10-26T16:04:49.329" v="510"/>
          <ac:picMkLst>
            <pc:docMk/>
            <pc:sldMk cId="1967601952" sldId="257"/>
            <ac:picMk id="5" creationId="{F1BEB188-1C89-4F2C-B424-33218C834547}"/>
          </ac:picMkLst>
        </pc:picChg>
        <pc:picChg chg="add mod ord">
          <ac:chgData name="Creighton Laub" userId="aee64e8d22434e8d" providerId="Windows Live" clId="Web-{7364BAE8-5103-4BE2-BBA7-E4A704879828}" dt="2020-10-26T16:06:43.240" v="530"/>
          <ac:picMkLst>
            <pc:docMk/>
            <pc:sldMk cId="1967601952" sldId="257"/>
            <ac:picMk id="6" creationId="{E5CAB081-624B-4D41-B1FA-1A759319A135}"/>
          </ac:picMkLst>
        </pc:picChg>
      </pc:sldChg>
      <pc:sldChg chg="addSp delSp modSp new mod setBg">
        <pc:chgData name="Creighton Laub" userId="aee64e8d22434e8d" providerId="Windows Live" clId="Web-{7364BAE8-5103-4BE2-BBA7-E4A704879828}" dt="2020-10-26T03:36:44.458" v="504" actId="20577"/>
        <pc:sldMkLst>
          <pc:docMk/>
          <pc:sldMk cId="1149988355" sldId="258"/>
        </pc:sldMkLst>
        <pc:spChg chg="mod ord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2" creationId="{48EC6FE8-A378-437F-8216-8D5463D25783}"/>
          </ac:spMkLst>
        </pc:spChg>
        <pc:spChg chg="del">
          <ac:chgData name="Creighton Laub" userId="aee64e8d22434e8d" providerId="Windows Live" clId="Web-{7364BAE8-5103-4BE2-BBA7-E4A704879828}" dt="2020-10-26T03:30:09.813" v="106"/>
          <ac:spMkLst>
            <pc:docMk/>
            <pc:sldMk cId="1149988355" sldId="258"/>
            <ac:spMk id="3" creationId="{FF569B49-61F4-4E6A-A11D-A68D7D4A5B93}"/>
          </ac:spMkLst>
        </pc:spChg>
        <pc:spChg chg="mod">
          <ac:chgData name="Creighton Laub" userId="aee64e8d22434e8d" providerId="Windows Live" clId="Web-{7364BAE8-5103-4BE2-BBA7-E4A704879828}" dt="2020-10-26T03:36:44.458" v="504" actId="20577"/>
          <ac:spMkLst>
            <pc:docMk/>
            <pc:sldMk cId="1149988355" sldId="258"/>
            <ac:spMk id="4" creationId="{A1DCC600-51AC-4F94-A926-7F3D1C00814C}"/>
          </ac:spMkLst>
        </pc:spChg>
        <pc:spChg chg="add del">
          <ac:chgData name="Creighton Laub" userId="aee64e8d22434e8d" providerId="Windows Live" clId="Web-{7364BAE8-5103-4BE2-BBA7-E4A704879828}" dt="2020-10-26T03:35:45.113" v="483"/>
          <ac:spMkLst>
            <pc:docMk/>
            <pc:sldMk cId="1149988355" sldId="258"/>
            <ac:spMk id="8" creationId="{104332FF-8349-42A5-B5C8-5EE3825CE252}"/>
          </ac:spMkLst>
        </pc:spChg>
        <pc:spChg chg="add del">
          <ac:chgData name="Creighton Laub" userId="aee64e8d22434e8d" providerId="Windows Live" clId="Web-{7364BAE8-5103-4BE2-BBA7-E4A704879828}" dt="2020-10-26T03:35:45.113" v="483"/>
          <ac:spMkLst>
            <pc:docMk/>
            <pc:sldMk cId="1149988355" sldId="258"/>
            <ac:spMk id="9" creationId="{5A0118C5-4F8D-4CF4-BADD-53FEACC6C42A}"/>
          </ac:spMkLst>
        </pc:spChg>
        <pc:spChg chg="add del">
          <ac:chgData name="Creighton Laub" userId="aee64e8d22434e8d" providerId="Windows Live" clId="Web-{7364BAE8-5103-4BE2-BBA7-E4A704879828}" dt="2020-10-26T03:34:43.347" v="463"/>
          <ac:spMkLst>
            <pc:docMk/>
            <pc:sldMk cId="1149988355" sldId="258"/>
            <ac:spMk id="17" creationId="{104332FF-8349-42A5-B5C8-5EE3825CE252}"/>
          </ac:spMkLst>
        </pc:spChg>
        <pc:spChg chg="add del">
          <ac:chgData name="Creighton Laub" userId="aee64e8d22434e8d" providerId="Windows Live" clId="Web-{7364BAE8-5103-4BE2-BBA7-E4A704879828}" dt="2020-10-26T03:34:43.347" v="463"/>
          <ac:spMkLst>
            <pc:docMk/>
            <pc:sldMk cId="1149988355" sldId="258"/>
            <ac:spMk id="19" creationId="{5A0118C5-4F8D-4CF4-BADD-53FEACC6C42A}"/>
          </ac:spMkLst>
        </pc:spChg>
        <pc:spChg chg="add del">
          <ac:chgData name="Creighton Laub" userId="aee64e8d22434e8d" providerId="Windows Live" clId="Web-{7364BAE8-5103-4BE2-BBA7-E4A704879828}" dt="2020-10-26T03:35:45.113" v="483"/>
          <ac:spMkLst>
            <pc:docMk/>
            <pc:sldMk cId="1149988355" sldId="258"/>
            <ac:spMk id="20" creationId="{CAEBFCD5-5356-4326-8D39-8235A46CD7B2}"/>
          </ac:spMkLst>
        </pc:spChg>
        <pc:spChg chg="add del">
          <ac:chgData name="Creighton Laub" userId="aee64e8d22434e8d" providerId="Windows Live" clId="Web-{7364BAE8-5103-4BE2-BBA7-E4A704879828}" dt="2020-10-26T03:34:43.347" v="463"/>
          <ac:spMkLst>
            <pc:docMk/>
            <pc:sldMk cId="1149988355" sldId="258"/>
            <ac:spMk id="21" creationId="{F98F79A4-A6C7-4101-B1E9-27E05CB7CFA0}"/>
          </ac:spMkLst>
        </pc:spChg>
        <pc:spChg chg="add del">
          <ac:chgData name="Creighton Laub" userId="aee64e8d22434e8d" providerId="Windows Live" clId="Web-{7364BAE8-5103-4BE2-BBA7-E4A704879828}" dt="2020-10-26T03:34:43.347" v="463"/>
          <ac:spMkLst>
            <pc:docMk/>
            <pc:sldMk cId="1149988355" sldId="258"/>
            <ac:spMk id="23" creationId="{79AFCB35-9C04-4524-A0B1-57FF6865D013}"/>
          </ac:spMkLst>
        </pc:spChg>
        <pc:spChg chg="add del">
          <ac:chgData name="Creighton Laub" userId="aee64e8d22434e8d" providerId="Windows Live" clId="Web-{7364BAE8-5103-4BE2-BBA7-E4A704879828}" dt="2020-10-26T03:34:43.347" v="463"/>
          <ac:spMkLst>
            <pc:docMk/>
            <pc:sldMk cId="1149988355" sldId="258"/>
            <ac:spMk id="25" creationId="{D11AD2AD-0BA0-4DD3-8EEA-84686A0E718C}"/>
          </ac:spMkLst>
        </pc:spChg>
        <pc:spChg chg="add del">
          <ac:chgData name="Creighton Laub" userId="aee64e8d22434e8d" providerId="Windows Live" clId="Web-{7364BAE8-5103-4BE2-BBA7-E4A704879828}" dt="2020-10-26T03:34:43.347" v="463"/>
          <ac:spMkLst>
            <pc:docMk/>
            <pc:sldMk cId="1149988355" sldId="258"/>
            <ac:spMk id="27" creationId="{83C8019B-3985-409B-9B87-494B974EE9A2}"/>
          </ac:spMkLst>
        </pc:spChg>
        <pc:spChg chg="add del">
          <ac:chgData name="Creighton Laub" userId="aee64e8d22434e8d" providerId="Windows Live" clId="Web-{7364BAE8-5103-4BE2-BBA7-E4A704879828}" dt="2020-10-26T03:34:43.347" v="463"/>
          <ac:spMkLst>
            <pc:docMk/>
            <pc:sldMk cId="1149988355" sldId="258"/>
            <ac:spMk id="29" creationId="{9E5C5460-229E-46C8-A712-CC317985420F}"/>
          </ac:spMkLst>
        </pc:spChg>
        <pc:spChg chg="add del">
          <ac:chgData name="Creighton Laub" userId="aee64e8d22434e8d" providerId="Windows Live" clId="Web-{7364BAE8-5103-4BE2-BBA7-E4A704879828}" dt="2020-10-26T03:34:43.347" v="463"/>
          <ac:spMkLst>
            <pc:docMk/>
            <pc:sldMk cId="1149988355" sldId="258"/>
            <ac:spMk id="31" creationId="{B85A4DB3-61AA-49A1-85A9-B3397CD519AB}"/>
          </ac:spMkLst>
        </pc:spChg>
        <pc:spChg chg="add del mod">
          <ac:chgData name="Creighton Laub" userId="aee64e8d22434e8d" providerId="Windows Live" clId="Web-{7364BAE8-5103-4BE2-BBA7-E4A704879828}" dt="2020-10-26T03:36:06.739" v="485"/>
          <ac:spMkLst>
            <pc:docMk/>
            <pc:sldMk cId="1149988355" sldId="258"/>
            <ac:spMk id="49" creationId="{F321E3D5-5A98-4B08-AA81-51269F597EDA}"/>
          </ac:spMkLst>
        </pc:spChg>
        <pc:spChg chg="add del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75" creationId="{104332FF-8349-42A5-B5C8-5EE3825CE252}"/>
          </ac:spMkLst>
        </pc:spChg>
        <pc:spChg chg="add del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77" creationId="{5A0118C5-4F8D-4CF4-BADD-53FEACC6C42A}"/>
          </ac:spMkLst>
        </pc:spChg>
        <pc:spChg chg="add del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79" creationId="{3C1D1FA3-6212-4B97-9B1E-C7F81247C2B9}"/>
          </ac:spMkLst>
        </pc:spChg>
        <pc:spChg chg="add del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81" creationId="{11C51958-04D4-4687-95A2-95DCDCF47464}"/>
          </ac:spMkLst>
        </pc:spChg>
        <pc:spChg chg="add del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83" creationId="{79AFCB35-9C04-4524-A0B1-57FF6865D013}"/>
          </ac:spMkLst>
        </pc:spChg>
        <pc:spChg chg="add del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85" creationId="{D11AD2AD-0BA0-4DD3-8EEA-84686A0E718C}"/>
          </ac:spMkLst>
        </pc:spChg>
        <pc:spChg chg="add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104" creationId="{104332FF-8349-42A5-B5C8-5EE3825CE252}"/>
          </ac:spMkLst>
        </pc:spChg>
        <pc:spChg chg="add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106" creationId="{5A0118C5-4F8D-4CF4-BADD-53FEACC6C42A}"/>
          </ac:spMkLst>
        </pc:spChg>
        <pc:spChg chg="add">
          <ac:chgData name="Creighton Laub" userId="aee64e8d22434e8d" providerId="Windows Live" clId="Web-{7364BAE8-5103-4BE2-BBA7-E4A704879828}" dt="2020-10-26T03:36:15.457" v="486"/>
          <ac:spMkLst>
            <pc:docMk/>
            <pc:sldMk cId="1149988355" sldId="258"/>
            <ac:spMk id="112" creationId="{CAEBFCD5-5356-4326-8D39-8235A46CD7B2}"/>
          </ac:spMkLst>
        </pc:spChg>
        <pc:grpChg chg="add del">
          <ac:chgData name="Creighton Laub" userId="aee64e8d22434e8d" providerId="Windows Live" clId="Web-{7364BAE8-5103-4BE2-BBA7-E4A704879828}" dt="2020-10-26T03:35:45.113" v="483"/>
          <ac:grpSpMkLst>
            <pc:docMk/>
            <pc:sldMk cId="1149988355" sldId="258"/>
            <ac:grpSpMk id="7" creationId="{8997F1B7-1EE7-4EA5-A5A4-866F9A810C9F}"/>
          </ac:grpSpMkLst>
        </pc:grpChg>
        <pc:grpChg chg="add del">
          <ac:chgData name="Creighton Laub" userId="aee64e8d22434e8d" providerId="Windows Live" clId="Web-{7364BAE8-5103-4BE2-BBA7-E4A704879828}" dt="2020-10-26T03:34:43.347" v="463"/>
          <ac:grpSpMkLst>
            <pc:docMk/>
            <pc:sldMk cId="1149988355" sldId="258"/>
            <ac:grpSpMk id="10" creationId="{8997F1B7-1EE7-4EA5-A5A4-866F9A810C9F}"/>
          </ac:grpSpMkLst>
        </pc:grpChg>
        <pc:grpChg chg="add del">
          <ac:chgData name="Creighton Laub" userId="aee64e8d22434e8d" providerId="Windows Live" clId="Web-{7364BAE8-5103-4BE2-BBA7-E4A704879828}" dt="2020-10-26T03:35:45.113" v="483"/>
          <ac:grpSpMkLst>
            <pc:docMk/>
            <pc:sldMk cId="1149988355" sldId="258"/>
            <ac:grpSpMk id="16" creationId="{89C6B508-0B2C-4D80-99F6-BC8C9C69341A}"/>
          </ac:grpSpMkLst>
        </pc:grpChg>
        <pc:grpChg chg="add del">
          <ac:chgData name="Creighton Laub" userId="aee64e8d22434e8d" providerId="Windows Live" clId="Web-{7364BAE8-5103-4BE2-BBA7-E4A704879828}" dt="2020-10-26T03:35:45.113" v="483"/>
          <ac:grpSpMkLst>
            <pc:docMk/>
            <pc:sldMk cId="1149988355" sldId="258"/>
            <ac:grpSpMk id="24" creationId="{6B67BE95-96EF-433C-9F29-B0732AA6B6AC}"/>
          </ac:grpSpMkLst>
        </pc:grpChg>
        <pc:grpChg chg="add del">
          <ac:chgData name="Creighton Laub" userId="aee64e8d22434e8d" providerId="Windows Live" clId="Web-{7364BAE8-5103-4BE2-BBA7-E4A704879828}" dt="2020-10-26T03:35:45.113" v="483"/>
          <ac:grpSpMkLst>
            <pc:docMk/>
            <pc:sldMk cId="1149988355" sldId="258"/>
            <ac:grpSpMk id="30" creationId="{36C5CE76-F42E-4B75-84C4-A9B2C8CE8379}"/>
          </ac:grpSpMkLst>
        </pc:grpChg>
        <pc:grpChg chg="add del">
          <ac:chgData name="Creighton Laub" userId="aee64e8d22434e8d" providerId="Windows Live" clId="Web-{7364BAE8-5103-4BE2-BBA7-E4A704879828}" dt="2020-10-26T03:34:43.347" v="463"/>
          <ac:grpSpMkLst>
            <pc:docMk/>
            <pc:sldMk cId="1149988355" sldId="258"/>
            <ac:grpSpMk id="33" creationId="{0C156BF8-7FF7-440F-BE2B-417DFFE8BFA5}"/>
          </ac:grpSpMkLst>
        </pc:grpChg>
        <pc:grpChg chg="add del">
          <ac:chgData name="Creighton Laub" userId="aee64e8d22434e8d" providerId="Windows Live" clId="Web-{7364BAE8-5103-4BE2-BBA7-E4A704879828}" dt="2020-10-26T03:35:45.113" v="483"/>
          <ac:grpSpMkLst>
            <pc:docMk/>
            <pc:sldMk cId="1149988355" sldId="258"/>
            <ac:grpSpMk id="35" creationId="{D6E8B984-55B9-4A62-A043-997D00F0AE09}"/>
          </ac:grpSpMkLst>
        </pc:grpChg>
        <pc:grpChg chg="add del">
          <ac:chgData name="Creighton Laub" userId="aee64e8d22434e8d" providerId="Windows Live" clId="Web-{7364BAE8-5103-4BE2-BBA7-E4A704879828}" dt="2020-10-26T03:35:45.113" v="483"/>
          <ac:grpSpMkLst>
            <pc:docMk/>
            <pc:sldMk cId="1149988355" sldId="258"/>
            <ac:grpSpMk id="50" creationId="{DDFA5A3F-B050-4826-ACB4-F634DD12C7BC}"/>
          </ac:grpSpMkLst>
        </pc:grpChg>
        <pc:grpChg chg="add del">
          <ac:chgData name="Creighton Laub" userId="aee64e8d22434e8d" providerId="Windows Live" clId="Web-{7364BAE8-5103-4BE2-BBA7-E4A704879828}" dt="2020-10-26T03:36:15.457" v="486"/>
          <ac:grpSpMkLst>
            <pc:docMk/>
            <pc:sldMk cId="1149988355" sldId="258"/>
            <ac:grpSpMk id="68" creationId="{8997F1B7-1EE7-4EA5-A5A4-866F9A810C9F}"/>
          </ac:grpSpMkLst>
        </pc:grpChg>
        <pc:grpChg chg="add del">
          <ac:chgData name="Creighton Laub" userId="aee64e8d22434e8d" providerId="Windows Live" clId="Web-{7364BAE8-5103-4BE2-BBA7-E4A704879828}" dt="2020-10-26T03:36:15.457" v="486"/>
          <ac:grpSpMkLst>
            <pc:docMk/>
            <pc:sldMk cId="1149988355" sldId="258"/>
            <ac:grpSpMk id="87" creationId="{0C156BF8-7FF7-440F-BE2B-417DFFE8BFA5}"/>
          </ac:grpSpMkLst>
        </pc:grpChg>
        <pc:grpChg chg="add">
          <ac:chgData name="Creighton Laub" userId="aee64e8d22434e8d" providerId="Windows Live" clId="Web-{7364BAE8-5103-4BE2-BBA7-E4A704879828}" dt="2020-10-26T03:36:15.457" v="486"/>
          <ac:grpSpMkLst>
            <pc:docMk/>
            <pc:sldMk cId="1149988355" sldId="258"/>
            <ac:grpSpMk id="97" creationId="{8997F1B7-1EE7-4EA5-A5A4-866F9A810C9F}"/>
          </ac:grpSpMkLst>
        </pc:grpChg>
        <pc:grpChg chg="add">
          <ac:chgData name="Creighton Laub" userId="aee64e8d22434e8d" providerId="Windows Live" clId="Web-{7364BAE8-5103-4BE2-BBA7-E4A704879828}" dt="2020-10-26T03:36:15.457" v="486"/>
          <ac:grpSpMkLst>
            <pc:docMk/>
            <pc:sldMk cId="1149988355" sldId="258"/>
            <ac:grpSpMk id="108" creationId="{134CC3FF-7AA4-46F4-8B24-2F9383D86DBD}"/>
          </ac:grpSpMkLst>
        </pc:grpChg>
        <pc:grpChg chg="add">
          <ac:chgData name="Creighton Laub" userId="aee64e8d22434e8d" providerId="Windows Live" clId="Web-{7364BAE8-5103-4BE2-BBA7-E4A704879828}" dt="2020-10-26T03:36:15.457" v="486"/>
          <ac:grpSpMkLst>
            <pc:docMk/>
            <pc:sldMk cId="1149988355" sldId="258"/>
            <ac:grpSpMk id="114" creationId="{5F2AA49C-5AC0-41C7-BFAF-74B8D8293C8F}"/>
          </ac:grpSpMkLst>
        </pc:grpChg>
        <pc:grpChg chg="add">
          <ac:chgData name="Creighton Laub" userId="aee64e8d22434e8d" providerId="Windows Live" clId="Web-{7364BAE8-5103-4BE2-BBA7-E4A704879828}" dt="2020-10-26T03:36:15.457" v="486"/>
          <ac:grpSpMkLst>
            <pc:docMk/>
            <pc:sldMk cId="1149988355" sldId="258"/>
            <ac:grpSpMk id="129" creationId="{BB32367D-C4F2-49D5-A586-298C7CA821B0}"/>
          </ac:grpSpMkLst>
        </pc:grpChg>
        <pc:picChg chg="add del mod ord">
          <ac:chgData name="Creighton Laub" userId="aee64e8d22434e8d" providerId="Windows Live" clId="Web-{7364BAE8-5103-4BE2-BBA7-E4A704879828}" dt="2020-10-26T03:36:01.832" v="484"/>
          <ac:picMkLst>
            <pc:docMk/>
            <pc:sldMk cId="1149988355" sldId="258"/>
            <ac:picMk id="5" creationId="{FD76CF6C-3B5D-4F32-9D71-446F6B295936}"/>
          </ac:picMkLst>
        </pc:picChg>
        <pc:picChg chg="add mod ord">
          <ac:chgData name="Creighton Laub" userId="aee64e8d22434e8d" providerId="Windows Live" clId="Web-{7364BAE8-5103-4BE2-BBA7-E4A704879828}" dt="2020-10-26T03:36:20.176" v="487" actId="1076"/>
          <ac:picMkLst>
            <pc:docMk/>
            <pc:sldMk cId="1149988355" sldId="258"/>
            <ac:picMk id="64" creationId="{E156601F-15AF-4AB0-8798-FD86C1F0B661}"/>
          </ac:picMkLst>
        </pc:picChg>
      </pc:sldChg>
      <pc:sldChg chg="addSp delSp modSp new mod setBg">
        <pc:chgData name="Creighton Laub" userId="aee64e8d22434e8d" providerId="Windows Live" clId="Web-{7364BAE8-5103-4BE2-BBA7-E4A704879828}" dt="2020-10-26T16:05:42.409" v="516"/>
        <pc:sldMkLst>
          <pc:docMk/>
          <pc:sldMk cId="2932596590" sldId="259"/>
        </pc:sldMkLst>
        <pc:spChg chg="del">
          <ac:chgData name="Creighton Laub" userId="aee64e8d22434e8d" providerId="Windows Live" clId="Web-{7364BAE8-5103-4BE2-BBA7-E4A704879828}" dt="2020-10-26T16:05:09.236" v="512"/>
          <ac:spMkLst>
            <pc:docMk/>
            <pc:sldMk cId="2932596590" sldId="259"/>
            <ac:spMk id="2" creationId="{5084D7EB-1304-41B6-9C07-A605B9C183A1}"/>
          </ac:spMkLst>
        </pc:spChg>
        <pc:spChg chg="del">
          <ac:chgData name="Creighton Laub" userId="aee64e8d22434e8d" providerId="Windows Live" clId="Web-{7364BAE8-5103-4BE2-BBA7-E4A704879828}" dt="2020-10-26T16:05:03.064" v="511"/>
          <ac:spMkLst>
            <pc:docMk/>
            <pc:sldMk cId="2932596590" sldId="259"/>
            <ac:spMk id="3" creationId="{9FF3153A-70F9-4DFA-BD22-721F99E202F9}"/>
          </ac:spMkLst>
        </pc:spChg>
        <pc:spChg chg="del">
          <ac:chgData name="Creighton Laub" userId="aee64e8d22434e8d" providerId="Windows Live" clId="Web-{7364BAE8-5103-4BE2-BBA7-E4A704879828}" dt="2020-10-26T16:05:09.236" v="512"/>
          <ac:spMkLst>
            <pc:docMk/>
            <pc:sldMk cId="2932596590" sldId="259"/>
            <ac:spMk id="4" creationId="{38EC5713-F53F-42B7-9A97-4B606F1AA85E}"/>
          </ac:spMkLst>
        </pc:spChg>
        <pc:spChg chg="add del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17" creationId="{70CCC791-94D7-4BB8-9EDF-423CEA1F6215}"/>
          </ac:spMkLst>
        </pc:spChg>
        <pc:spChg chg="add del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19" creationId="{ED55A19D-297C-4231-AD1F-08EF9B4AA8F4}"/>
          </ac:spMkLst>
        </pc:spChg>
        <pc:spChg chg="add del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21" creationId="{E9F10750-EF7A-4B45-967C-214C8CE7802C}"/>
          </ac:spMkLst>
        </pc:spChg>
        <pc:spChg chg="add del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23" creationId="{05173CA5-CBEA-452A-A648-B818B70A9260}"/>
          </ac:spMkLst>
        </pc:spChg>
        <pc:spChg chg="add del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25" creationId="{6BD92D0D-80C0-40C4-A942-F10B46603CAD}"/>
          </ac:spMkLst>
        </pc:spChg>
        <pc:spChg chg="add del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27" creationId="{8C5E0534-1245-40ED-BD5C-427E7EB881C9}"/>
          </ac:spMkLst>
        </pc:spChg>
        <pc:spChg chg="add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39" creationId="{70CCC791-94D7-4BB8-9EDF-423CEA1F6215}"/>
          </ac:spMkLst>
        </pc:spChg>
        <pc:spChg chg="add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41" creationId="{ED55A19D-297C-4231-AD1F-08EF9B4AA8F4}"/>
          </ac:spMkLst>
        </pc:spChg>
        <pc:spChg chg="add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43" creationId="{E9F10750-EF7A-4B45-967C-214C8CE7802C}"/>
          </ac:spMkLst>
        </pc:spChg>
        <pc:spChg chg="add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45" creationId="{05173CA5-CBEA-452A-A648-B818B70A9260}"/>
          </ac:spMkLst>
        </pc:spChg>
        <pc:spChg chg="add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47" creationId="{6BD92D0D-80C0-40C4-A942-F10B46603CAD}"/>
          </ac:spMkLst>
        </pc:spChg>
        <pc:spChg chg="add">
          <ac:chgData name="Creighton Laub" userId="aee64e8d22434e8d" providerId="Windows Live" clId="Web-{7364BAE8-5103-4BE2-BBA7-E4A704879828}" dt="2020-10-26T16:05:42.409" v="516"/>
          <ac:spMkLst>
            <pc:docMk/>
            <pc:sldMk cId="2932596590" sldId="259"/>
            <ac:spMk id="49" creationId="{8C5E0534-1245-40ED-BD5C-427E7EB881C9}"/>
          </ac:spMkLst>
        </pc:spChg>
        <pc:grpChg chg="add del">
          <ac:chgData name="Creighton Laub" userId="aee64e8d22434e8d" providerId="Windows Live" clId="Web-{7364BAE8-5103-4BE2-BBA7-E4A704879828}" dt="2020-10-26T16:05:42.409" v="516"/>
          <ac:grpSpMkLst>
            <pc:docMk/>
            <pc:sldMk cId="2932596590" sldId="259"/>
            <ac:grpSpMk id="10" creationId="{773CCE17-EE0F-40E0-B7AE-CF7677B64709}"/>
          </ac:grpSpMkLst>
        </pc:grpChg>
        <pc:grpChg chg="add">
          <ac:chgData name="Creighton Laub" userId="aee64e8d22434e8d" providerId="Windows Live" clId="Web-{7364BAE8-5103-4BE2-BBA7-E4A704879828}" dt="2020-10-26T16:05:42.409" v="516"/>
          <ac:grpSpMkLst>
            <pc:docMk/>
            <pc:sldMk cId="2932596590" sldId="259"/>
            <ac:grpSpMk id="32" creationId="{773CCE17-EE0F-40E0-B7AE-CF7677B64709}"/>
          </ac:grpSpMkLst>
        </pc:grpChg>
        <pc:picChg chg="add mod ord modCrop">
          <ac:chgData name="Creighton Laub" userId="aee64e8d22434e8d" providerId="Windows Live" clId="Web-{7364BAE8-5103-4BE2-BBA7-E4A704879828}" dt="2020-10-26T16:05:09.236" v="512"/>
          <ac:picMkLst>
            <pc:docMk/>
            <pc:sldMk cId="2932596590" sldId="259"/>
            <ac:picMk id="5" creationId="{CEF65B14-0756-4D27-BB61-DAD691539C52}"/>
          </ac:picMkLst>
        </pc:picChg>
      </pc:sldChg>
      <pc:sldMasterChg chg="add del addSldLayout delSldLayout">
        <pc:chgData name="Creighton Laub" userId="aee64e8d22434e8d" providerId="Windows Live" clId="Web-{7364BAE8-5103-4BE2-BBA7-E4A704879828}" dt="2020-10-26T03:13:21.942" v="6"/>
        <pc:sldMasterMkLst>
          <pc:docMk/>
          <pc:sldMasterMk cId="2460954070" sldId="2147483660"/>
        </pc:sldMasterMkLst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Creighton Laub" userId="aee64e8d22434e8d" providerId="Windows Live" clId="Web-{7364BAE8-5103-4BE2-BBA7-E4A704879828}" dt="2020-10-26T03:13:21.942" v="6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Creighton Laub" userId="aee64e8d22434e8d" providerId="Windows Live" clId="Web-{7364BAE8-5103-4BE2-BBA7-E4A704879828}" dt="2020-10-26T03:12:48.676" v="1"/>
        <pc:sldMasterMkLst>
          <pc:docMk/>
          <pc:sldMasterMk cId="1183869493" sldId="2147483672"/>
        </pc:sldMasterMkLst>
        <pc:sldLayoutChg chg="add del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292623592" sldId="2147483673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1403726469" sldId="2147483674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2935773716" sldId="2147483675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337650487" sldId="2147483676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2261252455" sldId="2147483677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977559573" sldId="2147483678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528628575" sldId="2147483679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1590070404" sldId="2147483680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1058672689" sldId="2147483681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277084527" sldId="2147483682"/>
          </pc:sldLayoutMkLst>
        </pc:sldLayoutChg>
        <pc:sldLayoutChg chg="add del replId">
          <pc:chgData name="Creighton Laub" userId="aee64e8d22434e8d" providerId="Windows Live" clId="Web-{7364BAE8-5103-4BE2-BBA7-E4A704879828}" dt="2020-10-26T03:12:48.676" v="1"/>
          <pc:sldLayoutMkLst>
            <pc:docMk/>
            <pc:sldMasterMk cId="1183869493" sldId="2147483672"/>
            <pc:sldLayoutMk cId="1251358927" sldId="2147483683"/>
          </pc:sldLayoutMkLst>
        </pc:sldLayoutChg>
      </pc:sldMasterChg>
      <pc:sldMasterChg chg="add addSldLayout">
        <pc:chgData name="Creighton Laub" userId="aee64e8d22434e8d" providerId="Windows Live" clId="Web-{7364BAE8-5103-4BE2-BBA7-E4A704879828}" dt="2020-10-26T03:13:21.942" v="6"/>
        <pc:sldMasterMkLst>
          <pc:docMk/>
          <pc:sldMasterMk cId="920229055" sldId="2147483685"/>
        </pc:sldMasterMkLst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2118633354" sldId="2147483674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371660208" sldId="2147483675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3510420965" sldId="2147483676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1866474484" sldId="2147483677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3219159440" sldId="2147483678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3347113008" sldId="2147483679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1497202084" sldId="2147483680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2488155031" sldId="2147483681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309837567" sldId="2147483682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2274054078" sldId="2147483683"/>
          </pc:sldLayoutMkLst>
        </pc:sldLayoutChg>
        <pc:sldLayoutChg chg="add">
          <pc:chgData name="Creighton Laub" userId="aee64e8d22434e8d" providerId="Windows Live" clId="Web-{7364BAE8-5103-4BE2-BBA7-E4A704879828}" dt="2020-10-26T03:13:21.942" v="6"/>
          <pc:sldLayoutMkLst>
            <pc:docMk/>
            <pc:sldMasterMk cId="920229055" sldId="2147483685"/>
            <pc:sldLayoutMk cId="1557967799" sldId="2147483684"/>
          </pc:sldLayoutMkLst>
        </pc:sldLayoutChg>
      </pc:sldMasterChg>
      <pc:sldMasterChg chg="add del addSldLayout delSldLayout">
        <pc:chgData name="Creighton Laub" userId="aee64e8d22434e8d" providerId="Windows Live" clId="Web-{7364BAE8-5103-4BE2-BBA7-E4A704879828}" dt="2020-10-26T03:13:14.364" v="3"/>
        <pc:sldMasterMkLst>
          <pc:docMk/>
          <pc:sldMasterMk cId="1997885569" sldId="2147483751"/>
        </pc:sldMasterMkLst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3285524056" sldId="2147483740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1157089953" sldId="2147483741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4019366100" sldId="2147483742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2106476497" sldId="2147483743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2098267062" sldId="2147483744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1495970973" sldId="2147483745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106691727" sldId="2147483746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2020491608" sldId="2147483747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1024011780" sldId="2147483748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2681178121" sldId="2147483749"/>
          </pc:sldLayoutMkLst>
        </pc:sldLayoutChg>
        <pc:sldLayoutChg chg="add del">
          <pc:chgData name="Creighton Laub" userId="aee64e8d22434e8d" providerId="Windows Live" clId="Web-{7364BAE8-5103-4BE2-BBA7-E4A704879828}" dt="2020-10-26T03:13:14.364" v="3"/>
          <pc:sldLayoutMkLst>
            <pc:docMk/>
            <pc:sldMasterMk cId="1997885569" sldId="2147483751"/>
            <pc:sldLayoutMk cId="4086321022" sldId="2147483750"/>
          </pc:sldLayoutMkLst>
        </pc:sldLayoutChg>
      </pc:sldMasterChg>
      <pc:sldMasterChg chg="add del addSldLayout delSldLayout">
        <pc:chgData name="Creighton Laub" userId="aee64e8d22434e8d" providerId="Windows Live" clId="Web-{7364BAE8-5103-4BE2-BBA7-E4A704879828}" dt="2020-10-26T03:13:21.833" v="5"/>
        <pc:sldMasterMkLst>
          <pc:docMk/>
          <pc:sldMasterMk cId="2948181881" sldId="2147483764"/>
        </pc:sldMasterMkLst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3409639479" sldId="2147483753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3950680682" sldId="2147483754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1355452779" sldId="2147483755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4055349497" sldId="2147483756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869231500" sldId="2147483757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1785188465" sldId="2147483758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2014994501" sldId="2147483759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3380050594" sldId="2147483760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3090596073" sldId="2147483761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3224933506" sldId="2147483762"/>
          </pc:sldLayoutMkLst>
        </pc:sldLayoutChg>
        <pc:sldLayoutChg chg="add del">
          <pc:chgData name="Creighton Laub" userId="aee64e8d22434e8d" providerId="Windows Live" clId="Web-{7364BAE8-5103-4BE2-BBA7-E4A704879828}" dt="2020-10-26T03:13:21.833" v="5"/>
          <pc:sldLayoutMkLst>
            <pc:docMk/>
            <pc:sldMasterMk cId="2948181881" sldId="2147483764"/>
            <pc:sldLayoutMk cId="3621837380" sldId="2147483763"/>
          </pc:sldLayoutMkLst>
        </pc:sldLayoutChg>
      </pc:sldMasterChg>
    </pc:docChg>
  </pc:docChgLst>
  <pc:docChgLst>
    <pc:chgData name="Creighton Laub" userId="aee64e8d22434e8d" providerId="Windows Live" clId="Web-{DAEA543B-CED0-4243-92DC-B76856CC3954}"/>
    <pc:docChg chg="addSld delSld modSld">
      <pc:chgData name="Creighton Laub" userId="aee64e8d22434e8d" providerId="Windows Live" clId="Web-{DAEA543B-CED0-4243-92DC-B76856CC3954}" dt="2020-11-03T23:03:09.007" v="97" actId="1076"/>
      <pc:docMkLst>
        <pc:docMk/>
      </pc:docMkLst>
      <pc:sldChg chg="addSp delSp modSp">
        <pc:chgData name="Creighton Laub" userId="aee64e8d22434e8d" providerId="Windows Live" clId="Web-{DAEA543B-CED0-4243-92DC-B76856CC3954}" dt="2020-11-03T21:23:45.320" v="11" actId="1076"/>
        <pc:sldMkLst>
          <pc:docMk/>
          <pc:sldMk cId="1149988355" sldId="258"/>
        </pc:sldMkLst>
        <pc:spChg chg="del mod">
          <ac:chgData name="Creighton Laub" userId="aee64e8d22434e8d" providerId="Windows Live" clId="Web-{DAEA543B-CED0-4243-92DC-B76856CC3954}" dt="2020-11-03T21:23:26.725" v="5"/>
          <ac:spMkLst>
            <pc:docMk/>
            <pc:sldMk cId="1149988355" sldId="258"/>
            <ac:spMk id="4" creationId="{A1DCC600-51AC-4F94-A926-7F3D1C00814C}"/>
          </ac:spMkLst>
        </pc:spChg>
        <pc:spChg chg="add mod">
          <ac:chgData name="Creighton Laub" userId="aee64e8d22434e8d" providerId="Windows Live" clId="Web-{DAEA543B-CED0-4243-92DC-B76856CC3954}" dt="2020-11-03T21:23:26.725" v="5"/>
          <ac:spMkLst>
            <pc:docMk/>
            <pc:sldMk cId="1149988355" sldId="258"/>
            <ac:spMk id="5" creationId="{F1C2612A-7EE5-4870-8F4F-F54D3D2051CC}"/>
          </ac:spMkLst>
        </pc:spChg>
        <pc:picChg chg="mod">
          <ac:chgData name="Creighton Laub" userId="aee64e8d22434e8d" providerId="Windows Live" clId="Web-{DAEA543B-CED0-4243-92DC-B76856CC3954}" dt="2020-11-03T21:23:45.320" v="11" actId="1076"/>
          <ac:picMkLst>
            <pc:docMk/>
            <pc:sldMk cId="1149988355" sldId="258"/>
            <ac:picMk id="64" creationId="{E156601F-15AF-4AB0-8798-FD86C1F0B661}"/>
          </ac:picMkLst>
        </pc:picChg>
      </pc:sldChg>
      <pc:sldChg chg="addSp delSp modSp new mod setBg">
        <pc:chgData name="Creighton Laub" userId="aee64e8d22434e8d" providerId="Windows Live" clId="Web-{DAEA543B-CED0-4243-92DC-B76856CC3954}" dt="2020-11-03T22:59:03.590" v="43" actId="1076"/>
        <pc:sldMkLst>
          <pc:docMk/>
          <pc:sldMk cId="983929159" sldId="260"/>
        </pc:sldMkLst>
        <pc:spChg chg="add del mod">
          <ac:chgData name="Creighton Laub" userId="aee64e8d22434e8d" providerId="Windows Live" clId="Web-{DAEA543B-CED0-4243-92DC-B76856CC3954}" dt="2020-11-03T22:58:38.151" v="32" actId="20577"/>
          <ac:spMkLst>
            <pc:docMk/>
            <pc:sldMk cId="983929159" sldId="260"/>
            <ac:spMk id="2" creationId="{C82D2435-745B-4A7B-86E4-6006E049FCAF}"/>
          </ac:spMkLst>
        </pc:spChg>
        <pc:spChg chg="del">
          <ac:chgData name="Creighton Laub" userId="aee64e8d22434e8d" providerId="Windows Live" clId="Web-{DAEA543B-CED0-4243-92DC-B76856CC3954}" dt="2020-11-03T22:17:54.941" v="12"/>
          <ac:spMkLst>
            <pc:docMk/>
            <pc:sldMk cId="983929159" sldId="260"/>
            <ac:spMk id="3" creationId="{3DC3F827-7BF0-4DAF-9D7F-E66A613FB2E6}"/>
          </ac:spMkLst>
        </pc:spChg>
        <pc:spChg chg="add del mod">
          <ac:chgData name="Creighton Laub" userId="aee64e8d22434e8d" providerId="Windows Live" clId="Web-{DAEA543B-CED0-4243-92DC-B76856CC3954}" dt="2020-11-03T22:58:56.121" v="39"/>
          <ac:spMkLst>
            <pc:docMk/>
            <pc:sldMk cId="983929159" sldId="260"/>
            <ac:spMk id="4" creationId="{73F0422E-8043-458F-9555-29C251A6E2EB}"/>
          </ac:spMkLst>
        </pc:spChg>
        <pc:spChg chg="add">
          <ac:chgData name="Creighton Laub" userId="aee64e8d22434e8d" providerId="Windows Live" clId="Web-{DAEA543B-CED0-4243-92DC-B76856CC3954}" dt="2020-11-03T22:18:01.582" v="13"/>
          <ac:spMkLst>
            <pc:docMk/>
            <pc:sldMk cId="983929159" sldId="260"/>
            <ac:spMk id="17" creationId="{104332FF-8349-42A5-B5C8-5EE3825CE252}"/>
          </ac:spMkLst>
        </pc:spChg>
        <pc:spChg chg="add">
          <ac:chgData name="Creighton Laub" userId="aee64e8d22434e8d" providerId="Windows Live" clId="Web-{DAEA543B-CED0-4243-92DC-B76856CC3954}" dt="2020-11-03T22:18:01.582" v="13"/>
          <ac:spMkLst>
            <pc:docMk/>
            <pc:sldMk cId="983929159" sldId="260"/>
            <ac:spMk id="19" creationId="{5A0118C5-4F8D-4CF4-BADD-53FEACC6C42A}"/>
          </ac:spMkLst>
        </pc:spChg>
        <pc:spChg chg="add">
          <ac:chgData name="Creighton Laub" userId="aee64e8d22434e8d" providerId="Windows Live" clId="Web-{DAEA543B-CED0-4243-92DC-B76856CC3954}" dt="2020-11-03T22:18:01.582" v="13"/>
          <ac:spMkLst>
            <pc:docMk/>
            <pc:sldMk cId="983929159" sldId="260"/>
            <ac:spMk id="21" creationId="{3C1D1FA3-6212-4B97-9B1E-C7F81247C2B9}"/>
          </ac:spMkLst>
        </pc:spChg>
        <pc:spChg chg="add">
          <ac:chgData name="Creighton Laub" userId="aee64e8d22434e8d" providerId="Windows Live" clId="Web-{DAEA543B-CED0-4243-92DC-B76856CC3954}" dt="2020-11-03T22:18:01.582" v="13"/>
          <ac:spMkLst>
            <pc:docMk/>
            <pc:sldMk cId="983929159" sldId="260"/>
            <ac:spMk id="23" creationId="{11C51958-04D4-4687-95A2-95DCDCF47464}"/>
          </ac:spMkLst>
        </pc:spChg>
        <pc:spChg chg="add">
          <ac:chgData name="Creighton Laub" userId="aee64e8d22434e8d" providerId="Windows Live" clId="Web-{DAEA543B-CED0-4243-92DC-B76856CC3954}" dt="2020-11-03T22:18:01.582" v="13"/>
          <ac:spMkLst>
            <pc:docMk/>
            <pc:sldMk cId="983929159" sldId="260"/>
            <ac:spMk id="25" creationId="{79AFCB35-9C04-4524-A0B1-57FF6865D013}"/>
          </ac:spMkLst>
        </pc:spChg>
        <pc:spChg chg="add">
          <ac:chgData name="Creighton Laub" userId="aee64e8d22434e8d" providerId="Windows Live" clId="Web-{DAEA543B-CED0-4243-92DC-B76856CC3954}" dt="2020-11-03T22:18:01.582" v="13"/>
          <ac:spMkLst>
            <pc:docMk/>
            <pc:sldMk cId="983929159" sldId="260"/>
            <ac:spMk id="27" creationId="{D11AD2AD-0BA0-4DD3-8EEA-84686A0E718C}"/>
          </ac:spMkLst>
        </pc:spChg>
        <pc:grpChg chg="add">
          <ac:chgData name="Creighton Laub" userId="aee64e8d22434e8d" providerId="Windows Live" clId="Web-{DAEA543B-CED0-4243-92DC-B76856CC3954}" dt="2020-11-03T22:18:01.582" v="13"/>
          <ac:grpSpMkLst>
            <pc:docMk/>
            <pc:sldMk cId="983929159" sldId="260"/>
            <ac:grpSpMk id="10" creationId="{8997F1B7-1EE7-4EA5-A5A4-866F9A810C9F}"/>
          </ac:grpSpMkLst>
        </pc:grpChg>
        <pc:grpChg chg="add">
          <ac:chgData name="Creighton Laub" userId="aee64e8d22434e8d" providerId="Windows Live" clId="Web-{DAEA543B-CED0-4243-92DC-B76856CC3954}" dt="2020-11-03T22:18:01.582" v="13"/>
          <ac:grpSpMkLst>
            <pc:docMk/>
            <pc:sldMk cId="983929159" sldId="260"/>
            <ac:grpSpMk id="29" creationId="{0C156BF8-7FF7-440F-BE2B-417DFFE8BFA5}"/>
          </ac:grpSpMkLst>
        </pc:grpChg>
        <pc:picChg chg="add mod ord">
          <ac:chgData name="Creighton Laub" userId="aee64e8d22434e8d" providerId="Windows Live" clId="Web-{DAEA543B-CED0-4243-92DC-B76856CC3954}" dt="2020-11-03T22:59:03.590" v="43" actId="1076"/>
          <ac:picMkLst>
            <pc:docMk/>
            <pc:sldMk cId="983929159" sldId="260"/>
            <ac:picMk id="5" creationId="{955C82BF-C7FF-4C0A-88AF-6394DCFEE6D7}"/>
          </ac:picMkLst>
        </pc:picChg>
      </pc:sldChg>
      <pc:sldChg chg="new del">
        <pc:chgData name="Creighton Laub" userId="aee64e8d22434e8d" providerId="Windows Live" clId="Web-{DAEA543B-CED0-4243-92DC-B76856CC3954}" dt="2020-11-03T22:59:39.373" v="44"/>
        <pc:sldMkLst>
          <pc:docMk/>
          <pc:sldMk cId="403864609" sldId="261"/>
        </pc:sldMkLst>
      </pc:sldChg>
      <pc:sldChg chg="addSp delSp modSp new mod setBg">
        <pc:chgData name="Creighton Laub" userId="aee64e8d22434e8d" providerId="Windows Live" clId="Web-{DAEA543B-CED0-4243-92DC-B76856CC3954}" dt="2020-11-03T23:03:09.007" v="97" actId="1076"/>
        <pc:sldMkLst>
          <pc:docMk/>
          <pc:sldMk cId="4014032856" sldId="261"/>
        </pc:sldMkLst>
        <pc:spChg chg="mod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2" creationId="{BD8534FE-9069-4B29-A049-875B611B171F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15" creationId="{7D6BF779-0B8C-4CC2-9268-9506AD0C5331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17" creationId="{489B7BFD-8F45-4093-AD9C-91B15B0503D9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19" creationId="{498F8FF6-43B4-494A-AF8F-123A4983EDF7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21" creationId="{4DCEC70C-9F4B-4A73-B4BD-AE50AD617F59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23" creationId="{5AFEC601-A132-47EE-B0C2-B38ACD9FCE6F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25" creationId="{279CAF82-0ECF-42BE-8F37-F71941E5D410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27" creationId="{4D525A72-77E7-4E14-BEE2-FC3A19EC41C3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29" creationId="{033BC44A-0661-43B4-9C14-FD5963C226AE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31" creationId="{DA31323F-03C2-4114-B2CC-79931D220D0E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33" creationId="{298EBCA3-8AAD-4596-8EBF-43A43542FDD1}"/>
          </ac:spMkLst>
        </pc:spChg>
        <pc:spChg chg="add del">
          <ac:chgData name="Creighton Laub" userId="aee64e8d22434e8d" providerId="Windows Live" clId="Web-{DAEA543B-CED0-4243-92DC-B76856CC3954}" dt="2020-11-03T23:01:44.066" v="77"/>
          <ac:spMkLst>
            <pc:docMk/>
            <pc:sldMk cId="4014032856" sldId="261"/>
            <ac:spMk id="42" creationId="{9457709F-7F08-4A4A-9DB7-1AFB3FCF0790}"/>
          </ac:spMkLst>
        </pc:spChg>
        <pc:grpChg chg="add del">
          <ac:chgData name="Creighton Laub" userId="aee64e8d22434e8d" providerId="Windows Live" clId="Web-{DAEA543B-CED0-4243-92DC-B76856CC3954}" dt="2020-11-03T23:01:44.066" v="77"/>
          <ac:grpSpMkLst>
            <pc:docMk/>
            <pc:sldMk cId="4014032856" sldId="261"/>
            <ac:grpSpMk id="8" creationId="{8A351602-3772-4279-B0D3-A523F6F6EAB3}"/>
          </ac:grpSpMkLst>
        </pc:grpChg>
        <pc:grpChg chg="add del">
          <ac:chgData name="Creighton Laub" userId="aee64e8d22434e8d" providerId="Windows Live" clId="Web-{DAEA543B-CED0-4243-92DC-B76856CC3954}" dt="2020-11-03T23:01:44.066" v="77"/>
          <ac:grpSpMkLst>
            <pc:docMk/>
            <pc:sldMk cId="4014032856" sldId="261"/>
            <ac:grpSpMk id="35" creationId="{FB9739EB-7F66-433D-841F-AB3CD18700B7}"/>
          </ac:grpSpMkLst>
        </pc:grpChg>
        <pc:picChg chg="add mod">
          <ac:chgData name="Creighton Laub" userId="aee64e8d22434e8d" providerId="Windows Live" clId="Web-{DAEA543B-CED0-4243-92DC-B76856CC3954}" dt="2020-11-03T23:02:58.585" v="93" actId="1076"/>
          <ac:picMkLst>
            <pc:docMk/>
            <pc:sldMk cId="4014032856" sldId="261"/>
            <ac:picMk id="3" creationId="{64AD5F45-9B9C-4644-8EED-6BBF5B472832}"/>
          </ac:picMkLst>
        </pc:picChg>
        <pc:picChg chg="add mod">
          <ac:chgData name="Creighton Laub" userId="aee64e8d22434e8d" providerId="Windows Live" clId="Web-{DAEA543B-CED0-4243-92DC-B76856CC3954}" dt="2020-11-03T23:03:09.007" v="97" actId="1076"/>
          <ac:picMkLst>
            <pc:docMk/>
            <pc:sldMk cId="4014032856" sldId="261"/>
            <ac:picMk id="4" creationId="{EBCB7B7F-01AD-44AB-B840-557495B04821}"/>
          </ac:picMkLst>
        </pc:picChg>
        <pc:picChg chg="add mod">
          <ac:chgData name="Creighton Laub" userId="aee64e8d22434e8d" providerId="Windows Live" clId="Web-{DAEA543B-CED0-4243-92DC-B76856CC3954}" dt="2020-11-03T23:03:05.585" v="96" actId="1076"/>
          <ac:picMkLst>
            <pc:docMk/>
            <pc:sldMk cId="4014032856" sldId="261"/>
            <ac:picMk id="5" creationId="{34829F77-FD1C-422E-8AC4-DBD3E59DAA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0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7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13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5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5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6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5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3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11/3/2020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2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2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id="{D9DFE8A5-DCEC-4A43-B613-D62AC8C57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6528" y="642902"/>
            <a:ext cx="5290997" cy="5290997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11">
            <a:extLst>
              <a:ext uri="{FF2B5EF4-FFF2-40B4-BE49-F238E27FC236}">
                <a16:creationId xmlns:a16="http://schemas.microsoft.com/office/drawing/2014/main" id="{5608F6B8-DDC9-422E-B241-3222341D7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5931" y="631672"/>
            <a:ext cx="5290997" cy="5290997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Oval 13">
            <a:extLst>
              <a:ext uri="{FF2B5EF4-FFF2-40B4-BE49-F238E27FC236}">
                <a16:creationId xmlns:a16="http://schemas.microsoft.com/office/drawing/2014/main" id="{26B7664A-BE61-4A65-B937-A31E08B8B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0502" y="536920"/>
            <a:ext cx="5290997" cy="5290997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3765" y="1479558"/>
            <a:ext cx="4449101" cy="2577893"/>
          </a:xfrm>
        </p:spPr>
        <p:txBody>
          <a:bodyPr>
            <a:normAutofit/>
          </a:bodyPr>
          <a:lstStyle/>
          <a:p>
            <a:r>
              <a:rPr lang="en-US" dirty="0">
                <a:ea typeface="Source Sans Pro SemiBold"/>
              </a:rPr>
              <a:t>Fridge Fresh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3765" y="4149527"/>
            <a:ext cx="3624471" cy="811604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 dirty="0"/>
              <a:t>By: Creighton Laub, Lauren Evans, Ted </a:t>
            </a:r>
            <a:r>
              <a:rPr lang="en-US"/>
              <a:t>Dayton, Charlie Higgins, and Alexx hoerl</a:t>
            </a:r>
            <a:endParaRPr lang="en-US" dirty="0"/>
          </a:p>
        </p:txBody>
      </p:sp>
      <p:sp>
        <p:nvSpPr>
          <p:cNvPr id="27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662598"/>
            <a:ext cx="574267" cy="574267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4" name="Graphic 212">
            <a:extLst>
              <a:ext uri="{FF2B5EF4-FFF2-40B4-BE49-F238E27FC236}">
                <a16:creationId xmlns:a16="http://schemas.microsoft.com/office/drawing/2014/main" id="{14A1FA07-A873-4AB3-8D01-CFEEEA8CA4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662598"/>
            <a:ext cx="574267" cy="574267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2901" y="457804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31C48F7-8F88-43DC-B1A6-2967CF5AF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2901" y="457804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0" name="Oval 69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08103" y="-15159"/>
            <a:ext cx="4902679" cy="4616801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3574554-84CF-4FF0-B1BF-553245CC6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tx1"/>
          </a:solidFill>
        </p:grpSpPr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76C5E6D3-976B-41A7-B008-5BB4ADF44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7246" y="-12193"/>
            <a:ext cx="4902679" cy="4616801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5243" y="-12192"/>
            <a:ext cx="4902678" cy="4544235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28F28B-5D04-4405-B138-46F1A8A98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765" y="324937"/>
            <a:ext cx="4024032" cy="28857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400" b="1" cap="all" spc="1500">
                <a:ea typeface="Source Sans Pro SemiBold" panose="020B0603030403020204" pitchFamily="34" charset="0"/>
              </a:rPr>
              <a:t>The Fridge Fresh Prototype </a:t>
            </a:r>
          </a:p>
        </p:txBody>
      </p:sp>
      <p:sp>
        <p:nvSpPr>
          <p:cNvPr id="84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49933" y="1550555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86" name="Graphic 212">
            <a:extLst>
              <a:ext uri="{FF2B5EF4-FFF2-40B4-BE49-F238E27FC236}">
                <a16:creationId xmlns:a16="http://schemas.microsoft.com/office/drawing/2014/main" id="{2A8D3863-50D5-4235-9082-36776BF4F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49933" y="1550555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pic>
        <p:nvPicPr>
          <p:cNvPr id="6" name="Picture 6" descr="A picture containing table, sitting, different, microwave&#10;&#10;Description automatically generated">
            <a:extLst>
              <a:ext uri="{FF2B5EF4-FFF2-40B4-BE49-F238E27FC236}">
                <a16:creationId xmlns:a16="http://schemas.microsoft.com/office/drawing/2014/main" id="{E5CAB081-624B-4D41-B1FA-1A759319A1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55"/>
          <a:stretch/>
        </p:blipFill>
        <p:spPr>
          <a:xfrm>
            <a:off x="6601854" y="2313765"/>
            <a:ext cx="4773089" cy="4544235"/>
          </a:xfrm>
          <a:custGeom>
            <a:avLst/>
            <a:gdLst/>
            <a:ahLst/>
            <a:cxnLst/>
            <a:rect l="l" t="t" r="r" b="b"/>
            <a:pathLst>
              <a:path w="4773089" h="4544235">
                <a:moveTo>
                  <a:pt x="2386544" y="0"/>
                </a:moveTo>
                <a:cubicBezTo>
                  <a:pt x="3704596" y="0"/>
                  <a:pt x="4773089" y="1068494"/>
                  <a:pt x="4773089" y="2386545"/>
                </a:cubicBezTo>
                <a:cubicBezTo>
                  <a:pt x="4773089" y="3292705"/>
                  <a:pt x="4268059" y="4080910"/>
                  <a:pt x="3524113" y="4485046"/>
                </a:cubicBezTo>
                <a:lnTo>
                  <a:pt x="3401244" y="4544235"/>
                </a:lnTo>
                <a:lnTo>
                  <a:pt x="1371845" y="4544235"/>
                </a:lnTo>
                <a:lnTo>
                  <a:pt x="1248976" y="4485046"/>
                </a:lnTo>
                <a:cubicBezTo>
                  <a:pt x="505030" y="4080910"/>
                  <a:pt x="0" y="3292705"/>
                  <a:pt x="0" y="2386545"/>
                </a:cubicBezTo>
                <a:cubicBezTo>
                  <a:pt x="0" y="1068494"/>
                  <a:pt x="1068494" y="0"/>
                  <a:pt x="2386544" y="0"/>
                </a:cubicBezTo>
                <a:close/>
              </a:path>
            </a:pathLst>
          </a:custGeom>
        </p:spPr>
      </p:pic>
      <p:grpSp>
        <p:nvGrpSpPr>
          <p:cNvPr id="88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49330" y="2740963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95" name="Oval 94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69124" y="5424608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E9306212-88FA-45BF-ABA3-1454AC42D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69124" y="5424608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0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70CCC791-94D7-4BB8-9EDF-423CEA1F6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ED55A19D-297C-4231-AD1F-08EF9B4AA8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Diagram&#10;&#10;Description automatically generated">
            <a:extLst>
              <a:ext uri="{FF2B5EF4-FFF2-40B4-BE49-F238E27FC236}">
                <a16:creationId xmlns:a16="http://schemas.microsoft.com/office/drawing/2014/main" id="{CEF65B14-0756-4D27-BB61-DAD691539C5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b="301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3" name="Graphic 212">
            <a:extLst>
              <a:ext uri="{FF2B5EF4-FFF2-40B4-BE49-F238E27FC236}">
                <a16:creationId xmlns:a16="http://schemas.microsoft.com/office/drawing/2014/main" id="{E9F10750-EF7A-4B45-967C-214C8CE78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69707" y="372043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5" name="Graphic 212">
            <a:extLst>
              <a:ext uri="{FF2B5EF4-FFF2-40B4-BE49-F238E27FC236}">
                <a16:creationId xmlns:a16="http://schemas.microsoft.com/office/drawing/2014/main" id="{05173CA5-CBEA-452A-A648-B818B70A9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69707" y="372043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6BD92D0D-80C0-40C4-A942-F10B4660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236" y="5100276"/>
            <a:ext cx="515928" cy="51592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C5E0534-1245-40ED-BD5C-427E7EB88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236" y="5100276"/>
            <a:ext cx="515928" cy="515928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9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4" name="Oval 103">
            <a:extLst>
              <a:ext uri="{FF2B5EF4-FFF2-40B4-BE49-F238E27FC236}">
                <a16:creationId xmlns:a16="http://schemas.microsoft.com/office/drawing/2014/main" id="{104332FF-8349-42A5-B5C8-5EE3825CE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4" name="Picture 64" descr="Diagram&#10;&#10;Description automatically generated">
            <a:extLst>
              <a:ext uri="{FF2B5EF4-FFF2-40B4-BE49-F238E27FC236}">
                <a16:creationId xmlns:a16="http://schemas.microsoft.com/office/drawing/2014/main" id="{E156601F-15AF-4AB0-8798-FD86C1F0B6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79942" y="399150"/>
            <a:ext cx="6673266" cy="5002597"/>
          </a:xfrm>
          <a:prstGeom prst="rect">
            <a:avLst/>
          </a:prstGeom>
        </p:spPr>
      </p:pic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34CC3FF-7AA4-46F4-8B24-2F9383D86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5511" y="805742"/>
            <a:ext cx="3647770" cy="3193211"/>
            <a:chOff x="1674895" y="1345036"/>
            <a:chExt cx="5428610" cy="4210939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275E42E8-8B96-4FF0-9DCC-7E2084C0F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78FEA8A4-ED0E-429C-884B-1599153B8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5" y="685805"/>
            <a:ext cx="3624947" cy="319321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EC6FE8-A378-437F-8216-8D5463D25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584" y="859808"/>
            <a:ext cx="3543197" cy="2878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/>
              <a:t>Narrow AI</a:t>
            </a:r>
          </a:p>
        </p:txBody>
      </p:sp>
      <p:grpSp>
        <p:nvGrpSpPr>
          <p:cNvPr id="114" name="Graphic 4">
            <a:extLst>
              <a:ext uri="{FF2B5EF4-FFF2-40B4-BE49-F238E27FC236}">
                <a16:creationId xmlns:a16="http://schemas.microsoft.com/office/drawing/2014/main" id="{5F2AA49C-5AC0-41C7-BFAF-74B8D8293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9048" y="2335801"/>
            <a:ext cx="849365" cy="849366"/>
            <a:chOff x="5829300" y="3162300"/>
            <a:chExt cx="532256" cy="532257"/>
          </a:xfrm>
          <a:solidFill>
            <a:srgbClr val="FFFFFF"/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88A750A0-64B5-41B2-B525-A914EB40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F8216C77-85C1-4BDC-87A8-7E75933205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471AED48-754E-41AC-9ECC-DB25976447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48005417-D297-404F-82A5-8C4393E85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17F942D6-2D0C-4894-81F0-6F81714BA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4FAD802E-9670-4B80-876B-3FF64D29A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838AF437-0BFB-40E4-ADA0-5749919AA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F8BC9C3D-CBBE-4D29-9DAC-98B3CAF397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A7016629-22ED-494E-9205-594895DA9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BFF3CC1E-0ED4-4599-9B4E-F057769B96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065A4B3A-F9A7-4FA6-A7F3-EA08E0BA15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783B6A14-A56D-4B95-8395-89CF53A09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9F0868B-B193-43B6-BB1E-1FF72993E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29" name="Graphic 4">
            <a:extLst>
              <a:ext uri="{FF2B5EF4-FFF2-40B4-BE49-F238E27FC236}">
                <a16:creationId xmlns:a16="http://schemas.microsoft.com/office/drawing/2014/main" id="{BB32367D-C4F2-49D5-A586-298C7CA82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9048" y="2335801"/>
            <a:ext cx="849365" cy="849366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E1FF7EE7-ACA2-4BFF-BA75-7FAE93FBB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8647462E-B5E8-4F02-A1E4-BD0380A22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412CE109-6153-414A-B2D6-C4F9C6FA2E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DAF530F5-D68D-4BC8-8984-F1A8B5DEB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2EB69747-F9DD-4B80-B488-D5565D0BC6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73AFB787-B8A4-4269-9DA9-FF4A66030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E682D93-25A6-4D91-9A81-3F247BBEE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9D5F48B5-53B4-4DA8-B929-6AFF506589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8CA195A3-2A74-4D13-A1B8-24765E26B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B98F1918-C39D-4713-AB21-685A94435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33592273-DEE6-42E1-B824-11D5443323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12D6F82B-B619-4D8B-85AE-0E57103BA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6246C574-90D4-412B-9444-203F7C83C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C2612A-7EE5-4870-8F4F-F54D3D205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8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104332FF-8349-42A5-B5C8-5EE3825CE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C1D1FA3-6212-4B97-9B1E-C7F81247C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1C51958-04D4-4687-95A2-95DCDCF47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2D2435-745B-4A7B-86E4-6006E049F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854" y="633046"/>
            <a:ext cx="4834021" cy="131499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Influencers </a:t>
            </a:r>
          </a:p>
        </p:txBody>
      </p:sp>
      <p:pic>
        <p:nvPicPr>
          <p:cNvPr id="5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5C82BF-C7FF-4C0A-88AF-6394DCFEE6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3622" y="379886"/>
            <a:ext cx="6114221" cy="5975003"/>
          </a:xfrm>
          <a:prstGeom prst="rect">
            <a:avLst/>
          </a:prstGeom>
        </p:spPr>
      </p:pic>
      <p:grpSp>
        <p:nvGrpSpPr>
          <p:cNvPr id="29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392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534FE-9069-4B29-A049-875B611B1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Partnerships </a:t>
            </a:r>
          </a:p>
        </p:txBody>
      </p:sp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64AD5F45-9B9C-4644-8EED-6BBF5B472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5356" y="-251"/>
            <a:ext cx="5317689" cy="4157727"/>
          </a:xfrm>
          <a:prstGeom prst="rect">
            <a:avLst/>
          </a:prstGeom>
        </p:spPr>
      </p:pic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BCB7B7F-01AD-44AB-B840-557495B04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47" y="1469163"/>
            <a:ext cx="5081391" cy="3241183"/>
          </a:xfrm>
          <a:prstGeom prst="rect">
            <a:avLst/>
          </a:prstGeom>
        </p:spPr>
      </p:pic>
      <p:pic>
        <p:nvPicPr>
          <p:cNvPr id="5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34829F77-FD1C-422E-8AC4-DBD3E59DAA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9140" y="3724400"/>
            <a:ext cx="5290159" cy="195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32856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FunkyShapesVTI</vt:lpstr>
      <vt:lpstr>Fridge Fresh </vt:lpstr>
      <vt:lpstr>The Fridge Fresh Prototype </vt:lpstr>
      <vt:lpstr>PowerPoint Presentation</vt:lpstr>
      <vt:lpstr>Narrow AI</vt:lpstr>
      <vt:lpstr>Influencers </vt:lpstr>
      <vt:lpstr>Partnerships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159</cp:revision>
  <dcterms:created xsi:type="dcterms:W3CDTF">2020-10-26T03:12:31Z</dcterms:created>
  <dcterms:modified xsi:type="dcterms:W3CDTF">2020-11-03T23:03:12Z</dcterms:modified>
</cp:coreProperties>
</file>